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4" r:id="rId8"/>
    <p:sldId id="266" r:id="rId9"/>
    <p:sldId id="261" r:id="rId10"/>
    <p:sldId id="267" r:id="rId11"/>
    <p:sldId id="262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FA61-FCF8-4B01-92CB-6AF16EA60DEE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9287-EF8A-4072-B139-7345888B43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3366CC"/>
                </a:solidFill>
                <a:latin typeface="DJ Chunky" pitchFamily="2" charset="0"/>
              </a:rPr>
              <a:t>5 Little Monsters Hiding Under the Bed</a:t>
            </a:r>
          </a:p>
        </p:txBody>
      </p:sp>
      <p:pic>
        <p:nvPicPr>
          <p:cNvPr id="11" name="Picture 10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2631385" cy="3299791"/>
          </a:xfrm>
          <a:prstGeom prst="rect">
            <a:avLst/>
          </a:prstGeom>
        </p:spPr>
      </p:pic>
      <p:pic>
        <p:nvPicPr>
          <p:cNvPr id="10" name="Picture 9" descr="monster_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4114800"/>
            <a:ext cx="802585" cy="1325218"/>
          </a:xfrm>
          <a:prstGeom prst="rect">
            <a:avLst/>
          </a:prstGeom>
        </p:spPr>
      </p:pic>
      <p:pic>
        <p:nvPicPr>
          <p:cNvPr id="9" name="Picture 8" descr="monster_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4267200"/>
            <a:ext cx="1133889" cy="1258957"/>
          </a:xfrm>
          <a:prstGeom prst="rect">
            <a:avLst/>
          </a:prstGeom>
        </p:spPr>
      </p:pic>
      <p:pic>
        <p:nvPicPr>
          <p:cNvPr id="8" name="Picture 7" descr="monster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1000" y="4191000"/>
            <a:ext cx="755374" cy="1258957"/>
          </a:xfrm>
          <a:prstGeom prst="rect">
            <a:avLst/>
          </a:prstGeom>
        </p:spPr>
      </p:pic>
      <p:pic>
        <p:nvPicPr>
          <p:cNvPr id="7" name="Picture 6" descr="monster_4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2800" y="4419600"/>
            <a:ext cx="954157" cy="1086678"/>
          </a:xfrm>
          <a:prstGeom prst="rect">
            <a:avLst/>
          </a:prstGeom>
        </p:spPr>
      </p:pic>
      <p:pic>
        <p:nvPicPr>
          <p:cNvPr id="6" name="Picture 5" descr="monster_1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600" y="3810000"/>
            <a:ext cx="1041842" cy="15107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1066800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by 1 - 2 - 3 Learn Curriculum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Clipart by </a:t>
            </a:r>
            <a:r>
              <a:rPr lang="en-US" sz="2000" dirty="0" err="1">
                <a:solidFill>
                  <a:schemeClr val="tx1"/>
                </a:solidFill>
              </a:rPr>
              <a:t>Scrappin</a:t>
            </a:r>
            <a:r>
              <a:rPr lang="en-US" sz="2000" dirty="0">
                <a:solidFill>
                  <a:schemeClr val="tx1"/>
                </a:solidFill>
              </a:rPr>
              <a:t> Doodles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747482" cy="4553709"/>
          </a:xfrm>
          <a:prstGeom prst="rect">
            <a:avLst/>
          </a:prstGeom>
        </p:spPr>
      </p:pic>
      <p:pic>
        <p:nvPicPr>
          <p:cNvPr id="5" name="Picture 4" descr="monster_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200400"/>
            <a:ext cx="11430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little monsters hiding under the bed.</a:t>
            </a:r>
          </a:p>
          <a:p>
            <a:pPr algn="ctr"/>
            <a:r>
              <a:rPr lang="en-US" dirty="0" smtClean="0"/>
              <a:t>One jumped up and bumped his head!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0.00139 -0.05973 0.00018 -0.11922 0.00469 -0.17871 C 0.00556 -0.20301 0.00764 -0.2213 0.0132 -0.24398 C 0.01528 -0.27084 0.02344 -0.29746 0.02934 -0.32338 C 0.03143 -0.33241 0.03316 -0.34723 0.03681 -0.35602 C 0.03924 -0.36204 0.04775 -0.36227 0.05191 -0.36343 C 0.05347 -0.36389 0.0566 -0.36482 0.0566 -0.36482 C 0.06511 -0.34699 0.06077 -0.35834 0.06042 -0.31574 C 0.06007 -0.26945 0.05764 -0.22523 0.05191 -0.17986 C 0.0507 -0.15764 0.04479 -0.13727 0.04063 -0.11574 C 0.03698 -0.09723 0.03403 -0.07848 0.02934 -0.06042 C 0.02813 -0.05556 0.02587 -0.05139 0.02465 -0.04653 C 0.02205 -0.03658 0.02031 -0.02639 0.01788 -0.01644 C 0.0165 -0.01088 0.01042 0.00856 0.01042 0.0164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thers_da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2362200" cy="4503009"/>
          </a:xfrm>
          <a:prstGeom prst="rect">
            <a:avLst/>
          </a:prstGeom>
        </p:spPr>
      </p:pic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331725" cy="5422403"/>
          </a:xfrm>
          <a:prstGeom prst="rect">
            <a:avLst/>
          </a:prstGeom>
        </p:spPr>
      </p:pic>
      <p:pic>
        <p:nvPicPr>
          <p:cNvPr id="6" name="Picture 5" descr="wmf_phone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2156355" cy="1401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3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Mama called the Doctor and….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doctor said…                                                               “No more monsters hiding under the bed!”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747482" cy="4553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little monsters hiding under the bed.</a:t>
            </a:r>
          </a:p>
          <a:p>
            <a:pPr algn="ctr"/>
            <a:r>
              <a:rPr lang="en-US" dirty="0" smtClean="0"/>
              <a:t>They all went fishing, that’s more fun they said!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onster_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3505200"/>
            <a:ext cx="1600200" cy="2743200"/>
          </a:xfrm>
          <a:prstGeom prst="rect">
            <a:avLst/>
          </a:prstGeom>
        </p:spPr>
      </p:pic>
      <p:pic>
        <p:nvPicPr>
          <p:cNvPr id="8" name="Picture 7" descr="monster_1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1981200" cy="2804160"/>
          </a:xfrm>
          <a:prstGeom prst="rect">
            <a:avLst/>
          </a:prstGeom>
        </p:spPr>
      </p:pic>
      <p:pic>
        <p:nvPicPr>
          <p:cNvPr id="9" name="Picture 8" descr="monster_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3581400"/>
            <a:ext cx="1524000" cy="2880360"/>
          </a:xfrm>
          <a:prstGeom prst="rect">
            <a:avLst/>
          </a:prstGeom>
        </p:spPr>
      </p:pic>
      <p:pic>
        <p:nvPicPr>
          <p:cNvPr id="10" name="Picture 9" descr="monster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0" y="1981200"/>
            <a:ext cx="1752600" cy="2871215"/>
          </a:xfrm>
          <a:prstGeom prst="rect">
            <a:avLst/>
          </a:prstGeom>
        </p:spPr>
      </p:pic>
      <p:pic>
        <p:nvPicPr>
          <p:cNvPr id="12" name="Picture 11" descr="oh_fishsticks_W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81000"/>
            <a:ext cx="5486411" cy="1143002"/>
          </a:xfrm>
          <a:prstGeom prst="rect">
            <a:avLst/>
          </a:prstGeom>
        </p:spPr>
      </p:pic>
      <p:pic>
        <p:nvPicPr>
          <p:cNvPr id="13" name="Picture 12" descr="fish_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1000"/>
            <a:ext cx="1767300" cy="1440183"/>
          </a:xfrm>
          <a:prstGeom prst="rect">
            <a:avLst/>
          </a:prstGeom>
        </p:spPr>
      </p:pic>
      <p:pic>
        <p:nvPicPr>
          <p:cNvPr id="11" name="Picture 10" descr="monster_15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3124200"/>
            <a:ext cx="1905000" cy="338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762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Created by 1 – 2 – 3 Learn Curriculum</a:t>
            </a:r>
            <a:endParaRPr lang="en-US" dirty="0"/>
          </a:p>
        </p:txBody>
      </p:sp>
      <p:pic>
        <p:nvPicPr>
          <p:cNvPr id="15" name="Picture 14" descr="monster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229" y="1688588"/>
            <a:ext cx="3145542" cy="3480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747482" cy="4553709"/>
          </a:xfrm>
          <a:prstGeom prst="rect">
            <a:avLst/>
          </a:prstGeom>
        </p:spPr>
      </p:pic>
      <p:pic>
        <p:nvPicPr>
          <p:cNvPr id="5" name="Picture 4" descr="monster_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200400"/>
            <a:ext cx="1143000" cy="1828800"/>
          </a:xfrm>
          <a:prstGeom prst="rect">
            <a:avLst/>
          </a:prstGeom>
        </p:spPr>
      </p:pic>
      <p:pic>
        <p:nvPicPr>
          <p:cNvPr id="6" name="Picture 5" descr="monster_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4191000"/>
            <a:ext cx="1614826" cy="1737360"/>
          </a:xfrm>
          <a:prstGeom prst="rect">
            <a:avLst/>
          </a:prstGeom>
        </p:spPr>
      </p:pic>
      <p:pic>
        <p:nvPicPr>
          <p:cNvPr id="7" name="Picture 6" descr="monster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1000" y="4038600"/>
            <a:ext cx="1075765" cy="1737360"/>
          </a:xfrm>
          <a:prstGeom prst="rect">
            <a:avLst/>
          </a:prstGeom>
        </p:spPr>
      </p:pic>
      <p:pic>
        <p:nvPicPr>
          <p:cNvPr id="8" name="Picture 7" descr="monster_4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3200" y="4267200"/>
            <a:ext cx="1358861" cy="1499615"/>
          </a:xfrm>
          <a:prstGeom prst="rect">
            <a:avLst/>
          </a:prstGeom>
        </p:spPr>
      </p:pic>
      <p:pic>
        <p:nvPicPr>
          <p:cNvPr id="9" name="Picture 8" descr="monster_15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0200" y="3048000"/>
            <a:ext cx="1483737" cy="2084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594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Five little monsters hiding under the bed.</a:t>
            </a:r>
          </a:p>
          <a:p>
            <a:pPr algn="ctr"/>
            <a:r>
              <a:rPr lang="en-US" dirty="0" smtClean="0"/>
              <a:t>One jumped up and bumped his head!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2.96296E-6 C 0.00052 -0.02292 0.00017 -0.04653 0.00277 -0.06921 C 0.0033 -0.0912 0.00434 -0.11181 0.00555 -0.13333 C 0.00642 -0.17546 -0.00226 -0.38403 0.0085 -0.34607 C 0.01389 -0.29167 0.01145 -0.2338 0.01319 -0.1787 C 0.01423 -0.04884 0.01406 -0.10903 0.01406 0.00231 " pathEditMode="relative" ptsTypes="fffff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thers_da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2362200" cy="4503009"/>
          </a:xfrm>
          <a:prstGeom prst="rect">
            <a:avLst/>
          </a:prstGeom>
        </p:spPr>
      </p:pic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331725" cy="5422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Mama called the Doctor and….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doctor said…                                                               “No more monsters hiding under the bed!”</a:t>
            </a:r>
            <a:endParaRPr lang="en-US" dirty="0"/>
          </a:p>
        </p:txBody>
      </p:sp>
      <p:pic>
        <p:nvPicPr>
          <p:cNvPr id="8" name="Picture 7" descr="wmf_phone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2156355" cy="140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747482" cy="4553709"/>
          </a:xfrm>
          <a:prstGeom prst="rect">
            <a:avLst/>
          </a:prstGeom>
        </p:spPr>
      </p:pic>
      <p:pic>
        <p:nvPicPr>
          <p:cNvPr id="5" name="Picture 4" descr="monster_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200400"/>
            <a:ext cx="1143000" cy="1828800"/>
          </a:xfrm>
          <a:prstGeom prst="rect">
            <a:avLst/>
          </a:prstGeom>
        </p:spPr>
      </p:pic>
      <p:pic>
        <p:nvPicPr>
          <p:cNvPr id="6" name="Picture 5" descr="monster_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4191000"/>
            <a:ext cx="1614826" cy="1737360"/>
          </a:xfrm>
          <a:prstGeom prst="rect">
            <a:avLst/>
          </a:prstGeom>
        </p:spPr>
      </p:pic>
      <p:pic>
        <p:nvPicPr>
          <p:cNvPr id="7" name="Picture 6" descr="monster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8600" y="4038600"/>
            <a:ext cx="1075765" cy="1737360"/>
          </a:xfrm>
          <a:prstGeom prst="rect">
            <a:avLst/>
          </a:prstGeom>
        </p:spPr>
      </p:pic>
      <p:pic>
        <p:nvPicPr>
          <p:cNvPr id="8" name="Picture 7" descr="monster_4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3200" y="4267200"/>
            <a:ext cx="1358861" cy="1499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little monsters hiding under the bed.</a:t>
            </a:r>
          </a:p>
          <a:p>
            <a:pPr algn="ctr"/>
            <a:r>
              <a:rPr lang="en-US" dirty="0" smtClean="0"/>
              <a:t>One jumped up and bumped his head!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3263 C -0.02066 -0.07453 -0.02066 -0.11967 -0.02639 -0.16111 C -0.02674 -0.16643 -0.02726 -0.17199 -0.02726 -0.17731 C -0.02726 -0.21296 -0.02691 -0.24861 -0.02639 -0.28426 C -0.02622 -0.29398 -0.02726 -0.32754 -0.0217 -0.33958 C -0.02084 -0.34166 -0.01441 -0.34629 -0.0132 -0.34722 C -0.00556 -0.34676 0.00746 -0.35555 0.00955 -0.34583 C 0.01719 -0.31134 0.00712 -0.23009 0.00573 -0.18611 C 0.00521 -0.13356 0.00538 -0.08032 0.00295 -0.02777 C 0.0026 -0.01851 -2.5E-6 -0.00949 -2.5E-6 -2.59259E-6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thers_da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2362200" cy="4503009"/>
          </a:xfrm>
          <a:prstGeom prst="rect">
            <a:avLst/>
          </a:prstGeom>
        </p:spPr>
      </p:pic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331725" cy="5422403"/>
          </a:xfrm>
          <a:prstGeom prst="rect">
            <a:avLst/>
          </a:prstGeom>
        </p:spPr>
      </p:pic>
      <p:pic>
        <p:nvPicPr>
          <p:cNvPr id="6" name="Picture 5" descr="wmf_phone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2156355" cy="1401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Mama called the Doctor and….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doctor said…                                                               “No more monsters hiding under the bed!”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747482" cy="4553709"/>
          </a:xfrm>
          <a:prstGeom prst="rect">
            <a:avLst/>
          </a:prstGeom>
        </p:spPr>
      </p:pic>
      <p:pic>
        <p:nvPicPr>
          <p:cNvPr id="5" name="Picture 4" descr="monster_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200400"/>
            <a:ext cx="1143000" cy="1828800"/>
          </a:xfrm>
          <a:prstGeom prst="rect">
            <a:avLst/>
          </a:prstGeom>
        </p:spPr>
      </p:pic>
      <p:pic>
        <p:nvPicPr>
          <p:cNvPr id="6" name="Picture 5" descr="monster_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4191000"/>
            <a:ext cx="1614826" cy="1737360"/>
          </a:xfrm>
          <a:prstGeom prst="rect">
            <a:avLst/>
          </a:prstGeom>
        </p:spPr>
      </p:pic>
      <p:pic>
        <p:nvPicPr>
          <p:cNvPr id="7" name="Picture 6" descr="monster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8600" y="4038600"/>
            <a:ext cx="1075765" cy="173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little monsters hiding under the bed.</a:t>
            </a:r>
          </a:p>
          <a:p>
            <a:pPr algn="ctr"/>
            <a:r>
              <a:rPr lang="en-US" dirty="0" smtClean="0"/>
              <a:t>One jumped up and bumped his head!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3773 C -0.00538 -0.08426 -0.00695 -0.13078 -0.00833 -0.17731 C -0.00798 -0.21898 -0.01006 -0.26736 -0.00555 -0.31064 C -0.00486 -0.32546 -0.0059 -0.34213 -0.00173 -0.35601 C -0.00069 -0.36435 -0.00017 -0.37523 0.00192 -0.38356 C 0.00313 -0.38889 0.00469 -0.39328 0.00573 -0.39861 C 0.01511 -0.39745 0.0231 -0.39305 0.03212 -0.3912 C 0.03698 -0.38796 0.03994 -0.38842 0.04341 -0.3824 C 0.04428 -0.37685 0.04549 -0.37152 0.04636 -0.36597 C 0.04601 -0.32476 0.04775 -0.28356 0.04445 -0.24259 C 0.04254 -0.21851 0.03525 -0.19421 0.03021 -0.17106 C 0.02379 -0.14189 0.01945 -0.1118 0.01233 -0.08287 C 0.01042 -0.06088 0.01303 -0.08634 0.00851 -0.06041 C 0.00608 -0.04722 0.00521 -0.03356 0.00296 -0.02014 C 0.00174 -0.01319 5.55556E-6 -0.00717 5.55556E-6 -4.44444E-6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thers_da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2362200" cy="4503009"/>
          </a:xfrm>
          <a:prstGeom prst="rect">
            <a:avLst/>
          </a:prstGeom>
        </p:spPr>
      </p:pic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331725" cy="5422403"/>
          </a:xfrm>
          <a:prstGeom prst="rect">
            <a:avLst/>
          </a:prstGeom>
        </p:spPr>
      </p:pic>
      <p:pic>
        <p:nvPicPr>
          <p:cNvPr id="6" name="Picture 5" descr="wmf_phone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2156355" cy="1401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Mama called the Doctor and….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doctor said…                                                               “No more monsters hiding under the bed!”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dtime_stories1_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747482" cy="4553709"/>
          </a:xfrm>
          <a:prstGeom prst="rect">
            <a:avLst/>
          </a:prstGeom>
        </p:spPr>
      </p:pic>
      <p:pic>
        <p:nvPicPr>
          <p:cNvPr id="5" name="Picture 4" descr="monster_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200400"/>
            <a:ext cx="1143000" cy="1828800"/>
          </a:xfrm>
          <a:prstGeom prst="rect">
            <a:avLst/>
          </a:prstGeom>
        </p:spPr>
      </p:pic>
      <p:pic>
        <p:nvPicPr>
          <p:cNvPr id="6" name="Picture 5" descr="monster_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4191000"/>
            <a:ext cx="1614826" cy="173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little monsters hiding under the bed.</a:t>
            </a:r>
          </a:p>
          <a:p>
            <a:pPr algn="ctr"/>
            <a:r>
              <a:rPr lang="en-US" dirty="0" smtClean="0"/>
              <a:t>One jumped up and bumped his head!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3 -0.07801 C -0.04739 -0.0882 -0.04687 -0.09884 -0.04808 -0.10926 C -0.04999 -0.15996 -0.05173 -0.20949 -0.04339 -0.25903 C -0.04235 -0.27384 -0.0401 -0.28681 -0.03576 -0.30047 C -0.03419 -0.31644 -0.02742 -0.33056 -0.02343 -0.34584 C -0.01735 -0.36829 -0.01267 -0.40394 0.00765 -0.40996 C 0.0106 -0.40417 0.01199 -0.39792 0.01511 -0.39236 C 0.01702 -0.38496 0.01928 -0.37847 0.02084 -0.37107 C 0.02466 -0.32153 0.02744 -0.26898 0.01806 -0.22014 C 0.0165 -0.20023 0.01442 -0.18056 0.01233 -0.16088 C 0.01129 -0.13727 0.00782 -0.11412 0.00661 -0.09051 C 0.00157 -0.00047 0.00782 -0.10718 0.00383 -0.01759 C 0.00348 -0.01181 6.38889E-6 -0.00486 6.38889E-6 3.7037E-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others_da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2362200" cy="4503009"/>
          </a:xfrm>
          <a:prstGeom prst="rect">
            <a:avLst/>
          </a:prstGeom>
        </p:spPr>
      </p:pic>
      <p:pic>
        <p:nvPicPr>
          <p:cNvPr id="5" name="Picture 4" descr="do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331725" cy="5422403"/>
          </a:xfrm>
          <a:prstGeom prst="rect">
            <a:avLst/>
          </a:prstGeom>
        </p:spPr>
      </p:pic>
      <p:pic>
        <p:nvPicPr>
          <p:cNvPr id="6" name="Picture 5" descr="wmf_phone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2156355" cy="1401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3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Mama called the Doctor and….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doctor said…                                                               “No more monsters hiding under the bed!”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222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5 Little Monsters Hiding Under the Bed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Little Monsters Hiding Under the Bed</dc:title>
  <dc:creator>Jean</dc:creator>
  <cp:lastModifiedBy>Jean</cp:lastModifiedBy>
  <cp:revision>8</cp:revision>
  <dcterms:created xsi:type="dcterms:W3CDTF">2012-05-04T17:29:48Z</dcterms:created>
  <dcterms:modified xsi:type="dcterms:W3CDTF">2012-05-04T18:41:30Z</dcterms:modified>
</cp:coreProperties>
</file>