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17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 Lang" userId="98e2000b5f7e0eb9" providerId="LiveId" clId="{BC5769DB-01DE-450C-B987-31D66D6DC17B}"/>
    <pc:docChg chg="modSld">
      <pc:chgData name="Jean Lang" userId="98e2000b5f7e0eb9" providerId="LiveId" clId="{BC5769DB-01DE-450C-B987-31D66D6DC17B}" dt="2024-05-20T19:03:44.269" v="39" actId="6549"/>
      <pc:docMkLst>
        <pc:docMk/>
      </pc:docMkLst>
      <pc:sldChg chg="modSp mod">
        <pc:chgData name="Jean Lang" userId="98e2000b5f7e0eb9" providerId="LiveId" clId="{BC5769DB-01DE-450C-B987-31D66D6DC17B}" dt="2024-05-20T19:03:44.269" v="39" actId="6549"/>
        <pc:sldMkLst>
          <pc:docMk/>
          <pc:sldMk cId="2097797675" sldId="256"/>
        </pc:sldMkLst>
        <pc:spChg chg="mod">
          <ac:chgData name="Jean Lang" userId="98e2000b5f7e0eb9" providerId="LiveId" clId="{BC5769DB-01DE-450C-B987-31D66D6DC17B}" dt="2024-05-20T19:03:44.269" v="39" actId="6549"/>
          <ac:spMkLst>
            <pc:docMk/>
            <pc:sldMk cId="2097797675" sldId="256"/>
            <ac:spMk id="5" creationId="{9A41FA1A-B5CE-B19F-E348-A44F1AFB3DC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6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7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4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1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7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5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3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9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393322-2177-4B1B-8774-A7E8823F32B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F02490-5B24-41E2-99C5-0BC0A0B1A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9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A41FA1A-B5CE-B19F-E348-A44F1AFB3DC4}"/>
              </a:ext>
            </a:extLst>
          </p:cNvPr>
          <p:cNvSpPr txBox="1"/>
          <p:nvPr/>
        </p:nvSpPr>
        <p:spPr>
          <a:xfrm>
            <a:off x="764990" y="1278964"/>
            <a:ext cx="467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in the text box </a:t>
            </a:r>
            <a:r>
              <a:rPr lang="en-US"/>
              <a:t>and type </a:t>
            </a:r>
            <a:r>
              <a:rPr lang="en-US" dirty="0"/>
              <a:t>in teachers name where </a:t>
            </a:r>
            <a:r>
              <a:rPr lang="en-US"/>
              <a:t>it said Insert </a:t>
            </a:r>
            <a:r>
              <a:rPr lang="en-US" dirty="0"/>
              <a:t>teachers name, print and add pages to If You Give a Teacher a Cookie book.</a:t>
            </a:r>
          </a:p>
        </p:txBody>
      </p:sp>
    </p:spTree>
    <p:extLst>
      <p:ext uri="{BB962C8B-B14F-4D97-AF65-F5344CB8AC3E}">
        <p14:creationId xmlns:p14="http://schemas.microsoft.com/office/powerpoint/2010/main" val="209779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D3223E-65DA-1E3C-49C1-AE63741B2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001861-EFAA-B9EB-7375-B97560795526}"/>
              </a:ext>
            </a:extLst>
          </p:cNvPr>
          <p:cNvSpPr txBox="1"/>
          <p:nvPr/>
        </p:nvSpPr>
        <p:spPr>
          <a:xfrm rot="20183339">
            <a:off x="94544" y="1935482"/>
            <a:ext cx="6806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DF2128"/>
                </a:solidFill>
                <a:latin typeface="Kristen ITC" panose="03050502040202030202" pitchFamily="66" charset="0"/>
              </a:rPr>
              <a:t>INSERT TEACHERS NAME</a:t>
            </a:r>
          </a:p>
        </p:txBody>
      </p:sp>
    </p:spTree>
    <p:extLst>
      <p:ext uri="{BB962C8B-B14F-4D97-AF65-F5344CB8AC3E}">
        <p14:creationId xmlns:p14="http://schemas.microsoft.com/office/powerpoint/2010/main" val="1500327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ectangular frame with black border&#10;&#10;Description automatically generated">
            <a:extLst>
              <a:ext uri="{FF2B5EF4-FFF2-40B4-BE49-F238E27FC236}">
                <a16:creationId xmlns:a16="http://schemas.microsoft.com/office/drawing/2014/main" id="{E3B68348-13A8-D91D-A6FF-BAB1FFECC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2" y="82667"/>
            <a:ext cx="6637995" cy="8978665"/>
          </a:xfrm>
          <a:prstGeom prst="rect">
            <a:avLst/>
          </a:prstGeom>
        </p:spPr>
      </p:pic>
      <p:pic>
        <p:nvPicPr>
          <p:cNvPr id="6" name="Picture 5" descr="A mouse holding a cookie&#10;&#10;Description automatically generated">
            <a:extLst>
              <a:ext uri="{FF2B5EF4-FFF2-40B4-BE49-F238E27FC236}">
                <a16:creationId xmlns:a16="http://schemas.microsoft.com/office/drawing/2014/main" id="{782E62D2-4C5F-D903-9F19-72BA4BB7D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976" y="5699814"/>
            <a:ext cx="3540799" cy="3361518"/>
          </a:xfrm>
          <a:prstGeom prst="rect">
            <a:avLst/>
          </a:prstGeom>
        </p:spPr>
      </p:pic>
      <p:pic>
        <p:nvPicPr>
          <p:cNvPr id="8" name="Picture 7" descr="A cookie with brown spots on it&#10;&#10;Description automatically generated">
            <a:extLst>
              <a:ext uri="{FF2B5EF4-FFF2-40B4-BE49-F238E27FC236}">
                <a16:creationId xmlns:a16="http://schemas.microsoft.com/office/drawing/2014/main" id="{6C24EF7F-8516-FA9F-26FA-BA3D8947D2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94" y="5814670"/>
            <a:ext cx="2042750" cy="2202015"/>
          </a:xfrm>
          <a:prstGeom prst="rect">
            <a:avLst/>
          </a:prstGeom>
        </p:spPr>
      </p:pic>
      <p:pic>
        <p:nvPicPr>
          <p:cNvPr id="10" name="Picture 9" descr="A close up of a stuffed animal&#10;&#10;Description automatically generated">
            <a:extLst>
              <a:ext uri="{FF2B5EF4-FFF2-40B4-BE49-F238E27FC236}">
                <a16:creationId xmlns:a16="http://schemas.microsoft.com/office/drawing/2014/main" id="{6189DE16-D22F-1B0E-C610-B4EF6F7342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74457" y="1114202"/>
            <a:ext cx="1585702" cy="65629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81BB55D-7A2A-CAD3-3232-9778A6D49BE6}"/>
              </a:ext>
            </a:extLst>
          </p:cNvPr>
          <p:cNvSpPr txBox="1"/>
          <p:nvPr/>
        </p:nvSpPr>
        <p:spPr>
          <a:xfrm>
            <a:off x="873739" y="717996"/>
            <a:ext cx="51104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If you give </a:t>
            </a:r>
          </a:p>
          <a:p>
            <a:pPr algn="ctr"/>
            <a:r>
              <a:rPr lang="en-US" sz="3600" dirty="0">
                <a:latin typeface="Kristen ITC" panose="03050502040202030202" pitchFamily="66" charset="0"/>
              </a:rPr>
              <a:t>Insert Teacher’s Name</a:t>
            </a:r>
          </a:p>
          <a:p>
            <a:pPr algn="ctr"/>
            <a:r>
              <a:rPr lang="en-US" sz="3600" dirty="0">
                <a:latin typeface="Kristen ITC" panose="03050502040202030202" pitchFamily="66" charset="0"/>
              </a:rPr>
              <a:t>a cookie…</a:t>
            </a:r>
          </a:p>
        </p:txBody>
      </p:sp>
      <p:pic>
        <p:nvPicPr>
          <p:cNvPr id="12" name="Picture 11" descr="A cookie with brown spots on it&#10;&#10;Description automatically generated">
            <a:extLst>
              <a:ext uri="{FF2B5EF4-FFF2-40B4-BE49-F238E27FC236}">
                <a16:creationId xmlns:a16="http://schemas.microsoft.com/office/drawing/2014/main" id="{86321AB9-806D-5E33-D88A-4DCC4921EA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05497">
            <a:off x="257305" y="334683"/>
            <a:ext cx="1246752" cy="1343956"/>
          </a:xfrm>
          <a:prstGeom prst="rect">
            <a:avLst/>
          </a:prstGeom>
        </p:spPr>
      </p:pic>
      <p:pic>
        <p:nvPicPr>
          <p:cNvPr id="13" name="Picture 12" descr="A cookie with brown spots on it&#10;&#10;Description automatically generated">
            <a:extLst>
              <a:ext uri="{FF2B5EF4-FFF2-40B4-BE49-F238E27FC236}">
                <a16:creationId xmlns:a16="http://schemas.microsoft.com/office/drawing/2014/main" id="{709C9058-F60B-958C-E7DC-8D8C36F8C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45561">
            <a:off x="5375350" y="2356507"/>
            <a:ext cx="1451606" cy="156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014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43</Words>
  <Application>Microsoft Office PowerPoint</Application>
  <PresentationFormat>Letter Paper (8.5x11 in)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Kristen ITC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Lang</dc:creator>
  <cp:lastModifiedBy>Jean Lang</cp:lastModifiedBy>
  <cp:revision>1</cp:revision>
  <dcterms:created xsi:type="dcterms:W3CDTF">2024-05-20T18:57:23Z</dcterms:created>
  <dcterms:modified xsi:type="dcterms:W3CDTF">2024-05-20T19:03:45Z</dcterms:modified>
</cp:coreProperties>
</file>